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0" r:id="rId3"/>
    <p:sldId id="264" r:id="rId4"/>
    <p:sldId id="262" r:id="rId5"/>
    <p:sldId id="268" r:id="rId6"/>
    <p:sldId id="266" r:id="rId7"/>
    <p:sldId id="270" r:id="rId8"/>
    <p:sldId id="272" r:id="rId9"/>
    <p:sldId id="273" r:id="rId10"/>
    <p:sldId id="274" r:id="rId11"/>
    <p:sldId id="271" r:id="rId12"/>
    <p:sldId id="275" r:id="rId13"/>
    <p:sldId id="267" r:id="rId14"/>
    <p:sldId id="261" r:id="rId15"/>
    <p:sldId id="276" r:id="rId16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HS봄바람체 2.0" panose="00000503030000020004" charset="-127"/>
      <p:regular r:id="rId18"/>
    </p:embeddedFont>
    <p:embeddedFont>
      <p:font typeface="나눔스퀘어 Bold" panose="020B0600000101010101" pitchFamily="50" charset="-127"/>
      <p:bold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2C6"/>
    <a:srgbClr val="E2CDC4"/>
    <a:srgbClr val="CFAE9F"/>
    <a:srgbClr val="C1AF8F"/>
    <a:srgbClr val="D6A1A7"/>
    <a:srgbClr val="777F4A"/>
    <a:srgbClr val="EB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5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67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3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2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5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0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5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1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73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8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48649" y="2148396"/>
            <a:ext cx="5246703" cy="2219621"/>
            <a:chOff x="1948649" y="2148396"/>
            <a:chExt cx="5246703" cy="2219621"/>
          </a:xfrm>
        </p:grpSpPr>
        <p:sp>
          <p:nvSpPr>
            <p:cNvPr id="5" name="TextBox 4"/>
            <p:cNvSpPr txBox="1"/>
            <p:nvPr/>
          </p:nvSpPr>
          <p:spPr>
            <a:xfrm>
              <a:off x="2716568" y="2148396"/>
              <a:ext cx="37108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모바일 웹 </a:t>
              </a:r>
              <a:r>
                <a:rPr lang="en-US" altLang="ko-KR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&amp; </a:t>
              </a:r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앱 프로젝트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8649" y="2535373"/>
              <a:ext cx="5246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-300" dirty="0" err="1" smtClean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향수사이트</a:t>
              </a:r>
              <a:endParaRPr lang="ko-KR" altLang="en-US" sz="4800" spc="-300" dirty="0">
                <a:latin typeface="HS봄바람체 2.0" panose="00000503030000020004" pitchFamily="2" charset="-127"/>
                <a:ea typeface="HS봄바람체 2.0" panose="00000503030000020004" pitchFamily="2" charset="-127"/>
              </a:endParaRPr>
            </a:p>
          </p:txBody>
        </p:sp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2495372" y="3701990"/>
              <a:ext cx="41447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47387" y="4060240"/>
              <a:ext cx="3249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이다인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99668" y="3301154"/>
            <a:ext cx="433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 err="1" smtClean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Perfumegraphy</a:t>
            </a:r>
            <a:endParaRPr lang="ko-KR" altLang="en-US" sz="2400" spc="-30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9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220948" y="1703177"/>
            <a:ext cx="379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섹션으로 구성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9976" y="2093489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9975" y="2510604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Axios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읽어오는 방법 사용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70210" y="3360683"/>
            <a:ext cx="434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Swiper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플러그인으로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배너기능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9975" y="3794864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상품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19975" y="4189333"/>
            <a:ext cx="4294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누르면 휠 이미지가 돌아가며 매치되는 향기에 따라 해당되는 향수 출력되도록 구현 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19974" y="4830023"/>
            <a:ext cx="429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향수리스트는 뷰컴포넌트를 사용하여 태그 반복 </a:t>
            </a:r>
            <a:endParaRPr lang="en-US" altLang="ko-KR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3571" b="6089"/>
          <a:stretch/>
        </p:blipFill>
        <p:spPr>
          <a:xfrm>
            <a:off x="824881" y="1712442"/>
            <a:ext cx="3215373" cy="43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19975" y="2994172"/>
            <a:ext cx="451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v-for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객체 개수만큼 태그 반복 생성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9975" y="5400301"/>
            <a:ext cx="4517625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뷰컴포넌트와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props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데이터 전달 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5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서브페이지 </a:t>
                </a:r>
                <a:r>
                  <a:rPr lang="en-US" altLang="ko-KR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카테고리 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609" b="82191"/>
          <a:stretch/>
        </p:blipFill>
        <p:spPr>
          <a:xfrm>
            <a:off x="693653" y="1822314"/>
            <a:ext cx="3600000" cy="36325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93653" y="1822314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뷰엑스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스토어를 사용하여 데이터 바인딩 및 화면에 출력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7342" y="2997514"/>
            <a:ext cx="4517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nb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해당되는 항목에 대한 향수 출력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-&gt; mutations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-&gt; 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객체를 배열로 바꾼 후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Object.keys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map() </a:t>
            </a:r>
          </a:p>
          <a:p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필터기능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(filter())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6275" y="4128697"/>
            <a:ext cx="4517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향수의 용량을 선택하면 해당되는 향수 이미지와 가격이</a:t>
            </a:r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표시되도록 출력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split()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mutations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7342" y="2387563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v-for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v-if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카테고리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따라향수데이터가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다르게 출력되도록 함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07342" y="5004920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가격순으로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Sort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기능 구현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-&gt; sort()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1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서브페이지 </a:t>
                </a:r>
                <a:r>
                  <a:rPr lang="en-US" altLang="ko-KR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제품 상세 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554619" y="1822314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뷰엑스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스토어를 사용하여 데이터 바인딩 및 화면에 출력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7241" y="3051461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향수의 용량을 선택하면 해당되는 향수 이미지와 가격이</a:t>
            </a:r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표시되도록 출력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split()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68308" y="2387563"/>
            <a:ext cx="45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페이지에서 제품 클릭 시 해당 상품에 대한 값을 전달받아서 상세 페이지 구성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(mutations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68308" y="3664638"/>
            <a:ext cx="451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자바스크립트로 스크롤 등장 액션 구현</a:t>
            </a:r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060" b="9575"/>
          <a:stretch/>
        </p:blipFill>
        <p:spPr>
          <a:xfrm>
            <a:off x="1682830" y="1763467"/>
            <a:ext cx="152724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5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CFAE9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DC4A80-B5E1-10B6-4498-30AB315B4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73" y="2780999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586861"/>
              </p:ext>
            </p:extLst>
          </p:nvPr>
        </p:nvGraphicFramePr>
        <p:xfrm>
          <a:off x="1524000" y="20149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장바구니 및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찜목록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기능 구현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005950"/>
              </p:ext>
            </p:extLst>
          </p:nvPr>
        </p:nvGraphicFramePr>
        <p:xfrm>
          <a:off x="1524000" y="268354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기능 구현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sp>
          <p:nvSpPr>
            <p:cNvPr id="35" name="TextBox 34"/>
            <p:cNvSpPr txBox="1"/>
            <p:nvPr/>
          </p:nvSpPr>
          <p:spPr>
            <a:xfrm>
              <a:off x="2618913" y="731805"/>
              <a:ext cx="390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향후 개발 계획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60506"/>
              </p:ext>
            </p:extLst>
          </p:nvPr>
        </p:nvGraphicFramePr>
        <p:xfrm>
          <a:off x="1524000" y="335217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 페이지 및 기능 구현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91440"/>
              </p:ext>
            </p:extLst>
          </p:nvPr>
        </p:nvGraphicFramePr>
        <p:xfrm>
          <a:off x="1524000" y="402079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페이지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구성 </a:t>
                      </a:r>
                      <a:r>
                        <a:rPr lang="ko-KR" altLang="en-US" sz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뷰라우터를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이용하여 구성하는 것으로 변경할 예정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156410"/>
              </p:ext>
            </p:extLst>
          </p:nvPr>
        </p:nvGraphicFramePr>
        <p:xfrm>
          <a:off x="1524000" y="46894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GNB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서브메뉴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항목으로 카테고리 페이지의 </a:t>
                      </a:r>
                      <a:r>
                        <a:rPr lang="en-US" altLang="ko-KR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lnb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접근하도록 구성 변경 예정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11017"/>
              </p:ext>
            </p:extLst>
          </p:nvPr>
        </p:nvGraphicFramePr>
        <p:xfrm>
          <a:off x="1524000" y="535803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향수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브랜드별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정렬 기능 구현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47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8648" y="3013501"/>
            <a:ext cx="5246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300" dirty="0" smtClean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감사합니다</a:t>
            </a:r>
            <a:r>
              <a:rPr lang="en-US" altLang="ko-KR" sz="4800" spc="-300" dirty="0" smtClean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.</a:t>
            </a:r>
            <a:endParaRPr lang="ko-KR" altLang="en-US" sz="4800" spc="-30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6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22268" y="2782548"/>
            <a:ext cx="5730337" cy="1817911"/>
            <a:chOff x="1722268" y="2079387"/>
            <a:chExt cx="5730337" cy="1817910"/>
          </a:xfrm>
        </p:grpSpPr>
        <p:sp>
          <p:nvSpPr>
            <p:cNvPr id="4" name="타원 3"/>
            <p:cNvSpPr/>
            <p:nvPr/>
          </p:nvSpPr>
          <p:spPr>
            <a:xfrm>
              <a:off x="1873188" y="2610035"/>
              <a:ext cx="1287262" cy="1287262"/>
            </a:xfrm>
            <a:prstGeom prst="ellipse">
              <a:avLst/>
            </a:prstGeom>
            <a:solidFill>
              <a:srgbClr val="D6A1A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928369" y="2610035"/>
              <a:ext cx="1287262" cy="1287262"/>
            </a:xfrm>
            <a:prstGeom prst="ellipse">
              <a:avLst/>
            </a:prstGeom>
            <a:solidFill>
              <a:srgbClr val="C1AF8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5983550" y="2610035"/>
              <a:ext cx="1287262" cy="1287262"/>
            </a:xfrm>
            <a:prstGeom prst="ellipse">
              <a:avLst/>
            </a:prstGeom>
            <a:solidFill>
              <a:srgbClr val="CFAE9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953087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008268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063449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46" y="2801866"/>
              <a:ext cx="548898" cy="54889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994" y="2751523"/>
              <a:ext cx="608120" cy="60812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053" y="2760401"/>
              <a:ext cx="598232" cy="59823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55181" y="3339407"/>
              <a:ext cx="905124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의도 및 설계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10362" y="3362491"/>
              <a:ext cx="9232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사이트 구현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35893" y="3339407"/>
              <a:ext cx="825224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향후 개발 계획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22268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73265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01756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sp>
          <p:nvSpPr>
            <p:cNvPr id="32" name="TextBox 31"/>
            <p:cNvSpPr txBox="1"/>
            <p:nvPr/>
          </p:nvSpPr>
          <p:spPr>
            <a:xfrm>
              <a:off x="2618913" y="731805"/>
              <a:ext cx="390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42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D6A1A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12867C-E8F8-7B27-597A-5EDD050C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90" y="2726577"/>
            <a:ext cx="1294766" cy="12947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의도 및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95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기획의도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사이트 분석</a:t>
                </a: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12" y="2696704"/>
            <a:ext cx="5020376" cy="11050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1812" y="2290501"/>
            <a:ext cx="236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성별 </a:t>
            </a:r>
            <a:r>
              <a:rPr lang="en-US" altLang="ko-KR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향기 별로 데이터 바인딩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설계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와이어프레임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26" y="2014928"/>
            <a:ext cx="2032934" cy="4279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137" y="2014928"/>
            <a:ext cx="1998862" cy="427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01095" y="1767089"/>
            <a:ext cx="390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 및 공통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40480" y="1767089"/>
            <a:ext cx="390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14261" y="2014928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3289" y="2405240"/>
            <a:ext cx="314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섹션으로 설계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배너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4261" y="3133671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 페이지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13289" y="3497070"/>
            <a:ext cx="314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설계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신상품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향기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상세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중에 남자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메인향기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en-US" altLang="ko-KR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상세페이지 구현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41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C1AF8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B93294-8F98-00B0-8463-50051BCD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2780999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0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27" y="2014928"/>
            <a:ext cx="4829103" cy="38128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4261" y="2014928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 </a:t>
            </a:r>
            <a:r>
              <a:rPr lang="en-US" altLang="ko-KR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GNB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13289" y="2405240"/>
            <a:ext cx="31421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SHOP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슬라이딩되며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나타남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아코디언 메뉴로 구현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메뉴에 마우스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오버시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해당되는 이미지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나타남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5514261" y="2014928"/>
            <a:ext cx="257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 </a:t>
            </a:r>
            <a:r>
              <a:rPr lang="en-US" altLang="ko-KR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13289" y="2405240"/>
            <a:ext cx="314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사람모양 아이콘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아이콘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 슬라이딩 되며 나타남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9" y="2099274"/>
            <a:ext cx="4713658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3535148" y="1703177"/>
            <a:ext cx="379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</a:t>
            </a:r>
            <a:r>
              <a:rPr lang="ko-KR" altLang="en-US" sz="1600" spc="-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섹션으로 구성</a:t>
            </a:r>
            <a:endParaRPr lang="ko-KR" altLang="en-US" sz="1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4176" y="2093489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메인배너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34175" y="2510604"/>
            <a:ext cx="434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사용하여 이미지 개수만큼 태그 반복 생성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34175" y="2900170"/>
            <a:ext cx="434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Swiper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플러그인으로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배너기능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34175" y="3429000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인기상품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75" y="3823469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in 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문으로 인기상품 섹션 구성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4175" y="4213781"/>
            <a:ext cx="314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부분에 </a:t>
            </a:r>
            <a:r>
              <a:rPr lang="ko-KR" altLang="en-US" sz="1600" spc="-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패럴렉스</a:t>
            </a:r>
            <a:r>
              <a:rPr lang="ko-KR" altLang="en-US" sz="1600" spc="-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효과 적용 </a:t>
            </a:r>
            <a:endParaRPr lang="en-US" altLang="ko-KR" sz="1600" spc="-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105" b="38744"/>
          <a:stretch/>
        </p:blipFill>
        <p:spPr>
          <a:xfrm>
            <a:off x="1707210" y="1734524"/>
            <a:ext cx="164919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</TotalTime>
  <Words>454</Words>
  <Application>Microsoft Office PowerPoint</Application>
  <PresentationFormat>화면 슬라이드 쇼(4:3)</PresentationFormat>
  <Paragraphs>95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</vt:lpstr>
      <vt:lpstr>Arial</vt:lpstr>
      <vt:lpstr>HS봄바람체 2.0</vt:lpstr>
      <vt:lpstr>나눔스퀘어 Bold</vt:lpstr>
      <vt:lpstr>Calibri Light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38</cp:revision>
  <dcterms:created xsi:type="dcterms:W3CDTF">2019-03-31T07:42:26Z</dcterms:created>
  <dcterms:modified xsi:type="dcterms:W3CDTF">2023-05-18T07:48:11Z</dcterms:modified>
</cp:coreProperties>
</file>